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1" r:id="rId3"/>
    <p:sldId id="267" r:id="rId4"/>
    <p:sldId id="273" r:id="rId5"/>
    <p:sldId id="277" r:id="rId6"/>
    <p:sldId id="278" r:id="rId7"/>
    <p:sldId id="285" r:id="rId8"/>
    <p:sldId id="269" r:id="rId9"/>
    <p:sldId id="257" r:id="rId10"/>
    <p:sldId id="302" r:id="rId1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9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1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8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6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4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0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77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2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9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65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6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6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5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1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0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7544" y="2276872"/>
            <a:ext cx="8490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Контрольно-кассовая техника, 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производства АО «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Калугаприбор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год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42981"/>
            <a:ext cx="547260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baseline="30000" dirty="0">
                <a:solidFill>
                  <a:schemeClr val="accent1">
                    <a:lumMod val="75000"/>
                  </a:schemeClr>
                </a:solidFill>
              </a:rPr>
              <a:t>Контрольно-кассовая техника </a:t>
            </a:r>
          </a:p>
          <a:p>
            <a:r>
              <a:rPr lang="ru-RU" sz="2800" b="1" baseline="30000" dirty="0">
                <a:solidFill>
                  <a:srgbClr val="00B0F0"/>
                </a:solidFill>
              </a:rPr>
              <a:t>АМС-300Ф</a:t>
            </a:r>
            <a:endParaRPr lang="ru-RU" sz="2800" b="1" baseline="30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064039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Полноценное рабочее место кассира не требующее дополнительных устройств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компьютера, отвечающее требованиям ФЗ-54.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indent="97200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indent="97200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АМС-300Ф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предоставляет пользователю полный функционал по оформлению расчетов для предприятий торговли, услуг, банковских и платежных агентов, интернет магазинов и других предприятий где необходимо применение ККТ.</a:t>
            </a:r>
          </a:p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Возможно подключение сканера, весов, банковского терминала.</a:t>
            </a:r>
          </a:p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ККТ поставляется с электромеханическим денежным ящиком.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2880320" cy="272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6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73995"/>
            <a:ext cx="547260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baseline="30000" dirty="0">
                <a:solidFill>
                  <a:schemeClr val="accent1">
                    <a:lumMod val="75000"/>
                  </a:schemeClr>
                </a:solidFill>
              </a:rPr>
              <a:t>Контрольно-кассовая техника </a:t>
            </a:r>
          </a:p>
          <a:p>
            <a:r>
              <a:rPr lang="ru-RU" sz="2800" b="1" baseline="30000" dirty="0">
                <a:solidFill>
                  <a:srgbClr val="00B0F0"/>
                </a:solidFill>
              </a:rPr>
              <a:t>АМС-300.1Ф</a:t>
            </a:r>
            <a:endParaRPr lang="ru-RU" sz="2800" b="1" baseline="30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981104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Полноценное рабочее место кассира не требующее дополнительных устройств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компьютера,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отвечающее требованиям ФЗ-54.</a:t>
            </a:r>
          </a:p>
          <a:p>
            <a:pPr marL="360000" indent="97200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indent="97200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АМС-300.1Ф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предоставляет пользователю полный функционал по оформлению расчетов для предприятий торговли, услуг, банковских и платежных агентов, интернет магазинов и других предприятий где необходимо применение ККТ.</a:t>
            </a:r>
          </a:p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Возможно подключение сканера, весов, банковского терминала.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3456384" cy="248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04664"/>
            <a:ext cx="547260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baseline="30000" dirty="0">
                <a:solidFill>
                  <a:schemeClr val="accent1">
                    <a:lumMod val="75000"/>
                  </a:schemeClr>
                </a:solidFill>
              </a:rPr>
              <a:t>Контрольно-кассовая техника </a:t>
            </a:r>
          </a:p>
          <a:p>
            <a:r>
              <a:rPr lang="ru-RU" sz="2800" b="1" baseline="30000" dirty="0" smtClean="0">
                <a:solidFill>
                  <a:srgbClr val="00B0F0"/>
                </a:solidFill>
              </a:rPr>
              <a:t>АМС-700Ф</a:t>
            </a:r>
            <a:endParaRPr lang="ru-RU" sz="2800" b="1" baseline="30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5320" y="4058295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Полноценное рабочее место кассира не требующее дополнительных устройств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компьютера,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отвечающее требованиям ФЗ-54.</a:t>
            </a:r>
          </a:p>
          <a:p>
            <a:pPr marL="360000" indent="97200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indent="97200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АМС-700Ф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предоставляет пользователю полный функционал по оформлению расчетов для предприятий торговли, услуг, банковских и платежных агентов, интернет магазинов и других предприятий где необходимо применение ККТ.</a:t>
            </a:r>
          </a:p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Возможно подключение сканера, весов, банковского терминала.</a:t>
            </a:r>
          </a:p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Встроенный аккумулятор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34926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58801"/>
            <a:ext cx="547260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baseline="30000" dirty="0">
                <a:solidFill>
                  <a:schemeClr val="accent1">
                    <a:lumMod val="75000"/>
                  </a:schemeClr>
                </a:solidFill>
              </a:rPr>
              <a:t>Контрольно-кассовая </a:t>
            </a:r>
            <a:r>
              <a:rPr lang="ru-RU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техника</a:t>
            </a:r>
          </a:p>
          <a:p>
            <a:r>
              <a:rPr lang="ru-RU" sz="2800" b="1" baseline="30000" dirty="0" smtClean="0">
                <a:solidFill>
                  <a:srgbClr val="00B0F0"/>
                </a:solidFill>
              </a:rPr>
              <a:t>Облако-1Ф</a:t>
            </a:r>
            <a:endParaRPr lang="ru-RU" sz="2800" b="1" baseline="30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964597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Современный фискальный регистратор для сфер торговли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услуг, отвечающий требованиям ФЗ-54.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Открытый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протокол управления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сетям TCP/IP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без необходимости установки драйверов позволяет спроектировать АРМ кассира для любой операционной системы.</a:t>
            </a:r>
          </a:p>
          <a:p>
            <a:pPr marL="3600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Работа в системах автоматизации, ЕГАИС, поддерживается работа с системой программ «1С:Предприятие»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6674"/>
            <a:ext cx="2448272" cy="226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01" y="946204"/>
            <a:ext cx="2579174" cy="179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2933330"/>
            <a:ext cx="209140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baseline="30000" dirty="0" smtClean="0">
                <a:solidFill>
                  <a:srgbClr val="00B0F0"/>
                </a:solidFill>
              </a:rPr>
              <a:t>Облако-1Ф исполнение 2 </a:t>
            </a:r>
            <a:endParaRPr lang="ru-RU" sz="2000" b="1" baseline="30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230847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Современная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Интернет-касса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отвечающая требованиям ФЗ-54.</a:t>
            </a:r>
          </a:p>
          <a:p>
            <a:pPr marL="360000"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Инновационное решение в области кассового обслуживания</a:t>
            </a:r>
          </a:p>
          <a:p>
            <a:pPr marL="360000"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Облачный сервис для подключения онлайн 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оффлайн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точек продаж и ККТ</a:t>
            </a:r>
          </a:p>
        </p:txBody>
      </p:sp>
    </p:spTree>
    <p:extLst>
      <p:ext uri="{BB962C8B-B14F-4D97-AF65-F5344CB8AC3E}">
        <p14:creationId xmlns:p14="http://schemas.microsoft.com/office/powerpoint/2010/main" val="7004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6571" y="2348880"/>
            <a:ext cx="8490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Спасибо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 внимание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9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260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Перов Сергей</dc:creator>
  <cp:lastModifiedBy>Барабанщиков В.В.</cp:lastModifiedBy>
  <cp:revision>55</cp:revision>
  <dcterms:created xsi:type="dcterms:W3CDTF">2018-10-31T08:45:56Z</dcterms:created>
  <dcterms:modified xsi:type="dcterms:W3CDTF">2019-09-02T08:15:41Z</dcterms:modified>
</cp:coreProperties>
</file>